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91" r:id="rId4"/>
    <p:sldId id="256" r:id="rId5"/>
    <p:sldId id="257" r:id="rId6"/>
    <p:sldId id="278" r:id="rId7"/>
    <p:sldId id="277" r:id="rId8"/>
    <p:sldId id="27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54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57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59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92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5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98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33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8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17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42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94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4F420-72CC-4024-B8F0-A4E408C37FF1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0DC4F-C58C-4E0C-ADE3-B55B26451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77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gorith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71" y="630314"/>
            <a:ext cx="11383165" cy="51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504417"/>
            <a:ext cx="10078857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818" y="0"/>
            <a:ext cx="7729182" cy="6866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" y="1568100"/>
            <a:ext cx="9397632" cy="52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78" y="589795"/>
            <a:ext cx="403916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6824" cy="6862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85" y="6130"/>
            <a:ext cx="4523053" cy="2547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43" y="5830414"/>
            <a:ext cx="2579426" cy="851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337" y="4473612"/>
            <a:ext cx="3087511" cy="1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0" y="5781525"/>
            <a:ext cx="7916380" cy="10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3"/>
            <a:ext cx="12192000" cy="59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64" y="4790787"/>
            <a:ext cx="8869013" cy="2067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15952" cy="46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3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4" y="2524836"/>
            <a:ext cx="2619741" cy="386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45" y="5732060"/>
            <a:ext cx="611590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52128"/>
            <a:ext cx="703995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49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34" y="1676793"/>
            <a:ext cx="925006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-2-PPTS-DAA.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99" y="2658482"/>
            <a:ext cx="5599355" cy="419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'a priori probability'? - Qu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" y="0"/>
            <a:ext cx="6325123" cy="459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5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94864"/>
            <a:ext cx="1181264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21" y="223302"/>
            <a:ext cx="4515480" cy="1552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492621" cy="4216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21" y="1999397"/>
            <a:ext cx="4172532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10" y="3653698"/>
            <a:ext cx="4510491" cy="552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179" y="4216240"/>
            <a:ext cx="9821646" cy="264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25" y="5066703"/>
            <a:ext cx="4458322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57050"/>
            <a:ext cx="688753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2203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22" y="3357348"/>
            <a:ext cx="3248478" cy="35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" y="395785"/>
            <a:ext cx="12207191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0" y="3953586"/>
            <a:ext cx="3339451" cy="96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" y="3111688"/>
            <a:ext cx="7028604" cy="1694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28597" cy="395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92" y="4768186"/>
            <a:ext cx="575390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49" y="0"/>
            <a:ext cx="9021434" cy="1943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371"/>
            <a:ext cx="6780094" cy="4219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25" y="3589957"/>
            <a:ext cx="2819453" cy="593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86" y="4304941"/>
            <a:ext cx="4153480" cy="1457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5" y="2068050"/>
            <a:ext cx="12010754" cy="4250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889" y="4356662"/>
            <a:ext cx="4372585" cy="1714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259" y="6009631"/>
            <a:ext cx="3508700" cy="8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445"/>
            <a:ext cx="12140836" cy="50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 Introduction to Algorithm and its bunch of characteristic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25" y="665824"/>
            <a:ext cx="8651074" cy="494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Structures And Algorithms | Data Structures Interview Ques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58" y="1118587"/>
            <a:ext cx="41243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13" y="843948"/>
            <a:ext cx="5894470" cy="44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2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603682"/>
            <a:ext cx="11344167" cy="55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256732"/>
            <a:ext cx="10088383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" y="0"/>
            <a:ext cx="12181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" y="1214651"/>
            <a:ext cx="11380545" cy="41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Time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complexity</dc:title>
  <dc:creator>User</dc:creator>
  <cp:lastModifiedBy>User</cp:lastModifiedBy>
  <cp:revision>17</cp:revision>
  <dcterms:created xsi:type="dcterms:W3CDTF">2024-07-08T05:39:12Z</dcterms:created>
  <dcterms:modified xsi:type="dcterms:W3CDTF">2024-07-30T05:09:34Z</dcterms:modified>
</cp:coreProperties>
</file>